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7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31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8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818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4/21/2019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69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4/21/2019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5581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4/21/2019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7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2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2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3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9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4/21/2019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4/21/2019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4/21/2019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58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4/21/2019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01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4/21/2019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0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4/21/2019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57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557A-7053-4340-A874-8AB926A8EDA1}" type="datetimeFigureOut">
              <a:rPr lang="en-US" smtClean="0"/>
              <a:pPr/>
              <a:t>4/21/2019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7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4BB4-2AF1-4DC9-B093-E91F21ACF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Restaurant</a:t>
            </a:r>
            <a:br>
              <a:rPr lang="en-US" dirty="0"/>
            </a:br>
            <a:r>
              <a:rPr lang="en-US" dirty="0"/>
              <a:t>WEB PAGE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674D8-BFB9-43C6-ADAD-D51C79F55C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CSE326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41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08C3E-62D3-403C-8C70-85CA086E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D82DDD-AE2A-466C-81F1-2E42EC4B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5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54044-D3CE-495F-8A8A-4CF245FC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6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0F0B5-8AFE-4B31-908F-2ADEF525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1E33AC-31D9-4DC3-B908-EEA1609B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A725-83BF-41D7-896D-82666637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04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0CE62-F70F-4FA5-980C-90C5484B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Lucida Console" panose="020B0609040504020204" pitchFamily="49" charset="0"/>
              </a:rPr>
              <a:t>THANK YOU!!</a:t>
            </a:r>
            <a:endParaRPr lang="en-IN" sz="7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3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C8BAB8-8A11-4D1D-837F-21091484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" y="0"/>
            <a:ext cx="12190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5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45AE8-0EF1-49FA-AF54-9FAEEC28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54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DD1-B7A0-4DA4-9BBA-70C3D51A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 of Restaurant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364D5-B81A-4717-B5D4-C9ECC3F7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335880" cy="3777622"/>
          </a:xfrm>
        </p:spPr>
        <p:txBody>
          <a:bodyPr/>
          <a:lstStyle/>
          <a:p>
            <a:r>
              <a:rPr lang="en-US" dirty="0"/>
              <a:t>Homepage is made of HTML,CSS,JS.</a:t>
            </a:r>
          </a:p>
          <a:p>
            <a:r>
              <a:rPr lang="en-US" dirty="0"/>
              <a:t>Nav bar is made of </a:t>
            </a:r>
            <a:r>
              <a:rPr lang="en-US" dirty="0" err="1"/>
              <a:t>html,css</a:t>
            </a:r>
            <a:r>
              <a:rPr lang="en-US" dirty="0"/>
              <a:t>.</a:t>
            </a:r>
          </a:p>
          <a:p>
            <a:r>
              <a:rPr lang="en-US" dirty="0"/>
              <a:t>Like &lt;a&gt; </a:t>
            </a:r>
            <a:r>
              <a:rPr lang="en-US" dirty="0" err="1"/>
              <a:t>tags,background</a:t>
            </a:r>
            <a:r>
              <a:rPr lang="en-US" dirty="0"/>
              <a:t> </a:t>
            </a:r>
            <a:r>
              <a:rPr lang="en-US" dirty="0" err="1"/>
              <a:t>color,background</a:t>
            </a:r>
            <a:r>
              <a:rPr lang="en-US" dirty="0"/>
              <a:t> </a:t>
            </a:r>
            <a:r>
              <a:rPr lang="en-US" dirty="0" err="1"/>
              <a:t>image,background</a:t>
            </a:r>
            <a:r>
              <a:rPr lang="en-US" dirty="0"/>
              <a:t> size</a:t>
            </a:r>
          </a:p>
          <a:p>
            <a:r>
              <a:rPr lang="en-US" dirty="0"/>
              <a:t>And some part is made of java script like using  </a:t>
            </a:r>
            <a:r>
              <a:rPr lang="en-US" dirty="0" err="1"/>
              <a:t>document.getElementById</a:t>
            </a:r>
            <a:r>
              <a:rPr lang="en-US" dirty="0"/>
              <a:t>(),</a:t>
            </a:r>
            <a:r>
              <a:rPr lang="en-US" dirty="0" err="1"/>
              <a:t>document.getElementByClassName</a:t>
            </a:r>
            <a:r>
              <a:rPr lang="en-US" dirty="0"/>
              <a:t>.</a:t>
            </a:r>
          </a:p>
          <a:p>
            <a:r>
              <a:rPr lang="en-US" dirty="0"/>
              <a:t>Using of hover </a:t>
            </a:r>
            <a:r>
              <a:rPr lang="en-US" dirty="0" err="1"/>
              <a:t>tages</a:t>
            </a:r>
            <a:r>
              <a:rPr lang="en-US" dirty="0"/>
              <a:t> make the text attractive while placing the mouse on it.</a:t>
            </a:r>
          </a:p>
          <a:p>
            <a:r>
              <a:rPr lang="en-US" dirty="0"/>
              <a:t>By using the web transformations and keyframes we can make the nav </a:t>
            </a:r>
            <a:r>
              <a:rPr lang="en-US" dirty="0" err="1"/>
              <a:t>bar,heading</a:t>
            </a:r>
            <a:r>
              <a:rPr lang="en-US" dirty="0"/>
              <a:t> of retro foods attractive.</a:t>
            </a:r>
          </a:p>
          <a:p>
            <a:r>
              <a:rPr lang="en-US" dirty="0"/>
              <a:t>Here </a:t>
            </a:r>
            <a:r>
              <a:rPr lang="en-US" dirty="0" err="1"/>
              <a:t>feedbackbutton</a:t>
            </a:r>
            <a:r>
              <a:rPr lang="en-US" dirty="0"/>
              <a:t> is made using </a:t>
            </a:r>
            <a:r>
              <a:rPr lang="en-US" dirty="0" err="1"/>
              <a:t>js</a:t>
            </a:r>
            <a:r>
              <a:rPr lang="en-US" dirty="0"/>
              <a:t> ,</a:t>
            </a:r>
            <a:r>
              <a:rPr lang="en-US" dirty="0" err="1"/>
              <a:t>html,css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590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78E5F-C5F9-4A84-B015-5F1ED582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2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E7440-538B-4E04-8F5E-BD9E76DA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2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F1763-BD3C-453C-8C7F-8A74E923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09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7FE50-C888-4339-9CCD-5959B3802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5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6C35FE-4CB7-45F2-B9E0-8D7DB3F2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9115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147</TotalTime>
  <Words>104</Words>
  <Application>Microsoft Office PowerPoint</Application>
  <PresentationFormat>Widescreen</PresentationFormat>
  <Paragraphs>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Lucida Console</vt:lpstr>
      <vt:lpstr>Wingdings 3</vt:lpstr>
      <vt:lpstr>Wisp</vt:lpstr>
      <vt:lpstr>Restaurant WEB PAGE</vt:lpstr>
      <vt:lpstr>PowerPoint Presentation</vt:lpstr>
      <vt:lpstr>PowerPoint Presentation</vt:lpstr>
      <vt:lpstr>Homepage of Restaurant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WEB PAGE</dc:title>
  <dc:creator>saiswaroop sunnam</dc:creator>
  <cp:lastModifiedBy>saiswaroop sunnam</cp:lastModifiedBy>
  <cp:revision>8</cp:revision>
  <dcterms:created xsi:type="dcterms:W3CDTF">2019-04-21T16:04:32Z</dcterms:created>
  <dcterms:modified xsi:type="dcterms:W3CDTF">2019-04-21T18:31:39Z</dcterms:modified>
</cp:coreProperties>
</file>